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4255-A3DC-47C3-8F77-3A10188E8BEB}" type="datetimeFigureOut">
              <a:rPr lang="en-NZ" smtClean="0"/>
              <a:pPr/>
              <a:t>2/04/2016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9172-229F-41B9-A07C-935B65E76F7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4255-A3DC-47C3-8F77-3A10188E8BEB}" type="datetimeFigureOut">
              <a:rPr lang="en-NZ" smtClean="0"/>
              <a:pPr/>
              <a:t>2/04/2016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9172-229F-41B9-A07C-935B65E76F7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4255-A3DC-47C3-8F77-3A10188E8BEB}" type="datetimeFigureOut">
              <a:rPr lang="en-NZ" smtClean="0"/>
              <a:pPr/>
              <a:t>2/04/2016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9172-229F-41B9-A07C-935B65E76F7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4255-A3DC-47C3-8F77-3A10188E8BEB}" type="datetimeFigureOut">
              <a:rPr lang="en-NZ" smtClean="0"/>
              <a:pPr/>
              <a:t>2/04/2016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9172-229F-41B9-A07C-935B65E76F7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4255-A3DC-47C3-8F77-3A10188E8BEB}" type="datetimeFigureOut">
              <a:rPr lang="en-NZ" smtClean="0"/>
              <a:pPr/>
              <a:t>2/04/2016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9172-229F-41B9-A07C-935B65E76F7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4255-A3DC-47C3-8F77-3A10188E8BEB}" type="datetimeFigureOut">
              <a:rPr lang="en-NZ" smtClean="0"/>
              <a:pPr/>
              <a:t>2/04/2016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9172-229F-41B9-A07C-935B65E76F7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4255-A3DC-47C3-8F77-3A10188E8BEB}" type="datetimeFigureOut">
              <a:rPr lang="en-NZ" smtClean="0"/>
              <a:pPr/>
              <a:t>2/04/2016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9172-229F-41B9-A07C-935B65E76F7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4255-A3DC-47C3-8F77-3A10188E8BEB}" type="datetimeFigureOut">
              <a:rPr lang="en-NZ" smtClean="0"/>
              <a:pPr/>
              <a:t>2/04/2016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9172-229F-41B9-A07C-935B65E76F7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4255-A3DC-47C3-8F77-3A10188E8BEB}" type="datetimeFigureOut">
              <a:rPr lang="en-NZ" smtClean="0"/>
              <a:pPr/>
              <a:t>2/04/2016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9172-229F-41B9-A07C-935B65E76F7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4255-A3DC-47C3-8F77-3A10188E8BEB}" type="datetimeFigureOut">
              <a:rPr lang="en-NZ" smtClean="0"/>
              <a:pPr/>
              <a:t>2/04/2016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9172-229F-41B9-A07C-935B65E76F7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4255-A3DC-47C3-8F77-3A10188E8BEB}" type="datetimeFigureOut">
              <a:rPr lang="en-NZ" smtClean="0"/>
              <a:pPr/>
              <a:t>2/04/2016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9172-229F-41B9-A07C-935B65E76F7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44255-A3DC-47C3-8F77-3A10188E8BEB}" type="datetimeFigureOut">
              <a:rPr lang="en-NZ" smtClean="0"/>
              <a:pPr/>
              <a:t>2/04/2016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D9172-229F-41B9-A07C-935B65E76F7A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Supported Decision Making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April 20</a:t>
            </a:r>
            <a:r>
              <a:rPr lang="en-NZ" baseline="30000" dirty="0" smtClean="0"/>
              <a:t>th</a:t>
            </a:r>
            <a:r>
              <a:rPr lang="en-NZ" dirty="0" smtClean="0"/>
              <a:t> 2016</a:t>
            </a:r>
            <a:endParaRPr lang="en-N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“Hear our voices, we entreat”</a:t>
            </a:r>
            <a:endParaRPr lang="en-NZ" dirty="0"/>
          </a:p>
        </p:txBody>
      </p:sp>
      <p:pic>
        <p:nvPicPr>
          <p:cNvPr id="4" name="Content Placeholder 3" descr="CCG_Logo_Pr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42561" y="1600200"/>
            <a:ext cx="465887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Becky and friends</a:t>
            </a:r>
            <a:endParaRPr lang="en-NZ" dirty="0"/>
          </a:p>
        </p:txBody>
      </p:sp>
      <p:pic>
        <p:nvPicPr>
          <p:cNvPr id="1026" name="Picture 2" descr="G:\Becky and girl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Sarah and her eye gaze computer</a:t>
            </a:r>
            <a:endParaRPr lang="en-NZ" dirty="0"/>
          </a:p>
        </p:txBody>
      </p:sp>
      <p:pic>
        <p:nvPicPr>
          <p:cNvPr id="4" name="Content Placeholder 3" descr="C:\Users\Jan Moss\Desktop\Sarah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4764" y="1600200"/>
            <a:ext cx="3394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Sarah looking beautiful at her 21st</a:t>
            </a:r>
            <a:endParaRPr lang="en-NZ" dirty="0"/>
          </a:p>
        </p:txBody>
      </p:sp>
      <p:pic>
        <p:nvPicPr>
          <p:cNvPr id="4" name="Content Placeholder 3" descr="C:\Users\Jan Moss\Desktop\Sarah 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9369" y="1600200"/>
            <a:ext cx="29852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Jamie and </a:t>
            </a:r>
            <a:r>
              <a:rPr lang="en-NZ" dirty="0" smtClean="0"/>
              <a:t>Andrew with Mum Gillian</a:t>
            </a:r>
            <a:endParaRPr lang="en-NZ" dirty="0"/>
          </a:p>
        </p:txBody>
      </p:sp>
      <p:pic>
        <p:nvPicPr>
          <p:cNvPr id="1026" name="Picture 2" descr="G:\Gillian and boy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35</Words>
  <Application>Microsoft Office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Supported Decision Making</vt:lpstr>
      <vt:lpstr>“Hear our voices, we entreat”</vt:lpstr>
      <vt:lpstr>Becky and friends</vt:lpstr>
      <vt:lpstr>Sarah and her eye gaze computer</vt:lpstr>
      <vt:lpstr>Sarah looking beautiful at her 21st</vt:lpstr>
      <vt:lpstr>Jamie and Andrew with Mum Gillian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 Moss</dc:creator>
  <cp:lastModifiedBy>Jan Moss</cp:lastModifiedBy>
  <cp:revision>3</cp:revision>
  <dcterms:created xsi:type="dcterms:W3CDTF">2016-03-30T17:40:32Z</dcterms:created>
  <dcterms:modified xsi:type="dcterms:W3CDTF">2016-04-02T02:02:37Z</dcterms:modified>
</cp:coreProperties>
</file>